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6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7FCD-C453-4D6B-BFD0-654D9997A7E5}" type="datetimeFigureOut">
              <a:rPr lang="en-US" smtClean="0"/>
              <a:t>2/27/2011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9B34-1C0A-43FD-99D3-674A16F894F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7FCD-C453-4D6B-BFD0-654D9997A7E5}" type="datetimeFigureOut">
              <a:rPr lang="en-US" smtClean="0"/>
              <a:t>2/27/2011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9B34-1C0A-43FD-99D3-674A16F894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7FCD-C453-4D6B-BFD0-654D9997A7E5}" type="datetimeFigureOut">
              <a:rPr lang="en-US" smtClean="0"/>
              <a:t>2/27/2011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9B34-1C0A-43FD-99D3-674A16F894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7FCD-C453-4D6B-BFD0-654D9997A7E5}" type="datetimeFigureOut">
              <a:rPr lang="en-US" smtClean="0"/>
              <a:t>2/27/2011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9B34-1C0A-43FD-99D3-674A16F894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7FCD-C453-4D6B-BFD0-654D9997A7E5}" type="datetimeFigureOut">
              <a:rPr lang="en-US" smtClean="0"/>
              <a:t>2/27/2011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9B34-1C0A-43FD-99D3-674A16F894F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7FCD-C453-4D6B-BFD0-654D9997A7E5}" type="datetimeFigureOut">
              <a:rPr lang="en-US" smtClean="0"/>
              <a:t>2/27/2011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9B34-1C0A-43FD-99D3-674A16F894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7FCD-C453-4D6B-BFD0-654D9997A7E5}" type="datetimeFigureOut">
              <a:rPr lang="en-US" smtClean="0"/>
              <a:t>2/27/2011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9B34-1C0A-43FD-99D3-674A16F894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7FCD-C453-4D6B-BFD0-654D9997A7E5}" type="datetimeFigureOut">
              <a:rPr lang="en-US" smtClean="0"/>
              <a:t>2/27/2011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9EB9B34-1C0A-43FD-99D3-674A16F894F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7FCD-C453-4D6B-BFD0-654D9997A7E5}" type="datetimeFigureOut">
              <a:rPr lang="en-US" smtClean="0"/>
              <a:t>2/27/2011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9B34-1C0A-43FD-99D3-674A16F894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7FCD-C453-4D6B-BFD0-654D9997A7E5}" type="datetimeFigureOut">
              <a:rPr lang="en-US" smtClean="0"/>
              <a:t>2/27/2011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9EB9B34-1C0A-43FD-99D3-674A16F894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D29A7FCD-C453-4D6B-BFD0-654D9997A7E5}" type="datetimeFigureOut">
              <a:rPr lang="en-US" smtClean="0"/>
              <a:t>2/27/2011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9B34-1C0A-43FD-99D3-674A16F894F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29A7FCD-C453-4D6B-BFD0-654D9997A7E5}" type="datetimeFigureOut">
              <a:rPr lang="en-US" smtClean="0"/>
              <a:t>2/27/2011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9EB9B34-1C0A-43FD-99D3-674A16F894F5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                                                                                                       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448800" cy="4525963"/>
          </a:xfrm>
        </p:spPr>
        <p:txBody>
          <a:bodyPr/>
          <a:lstStyle/>
          <a:p>
            <a:pPr marL="1179576" indent="-1143000">
              <a:lnSpc>
                <a:spcPct val="120000"/>
              </a:lnSpc>
              <a:buNone/>
            </a:pPr>
            <a:r>
              <a:rPr lang="en-US" sz="4000" dirty="0" smtClean="0"/>
              <a:t>Why</a:t>
            </a:r>
            <a:r>
              <a:rPr lang="en-US" sz="4000" dirty="0" smtClean="0"/>
              <a:t>, Why, Why </a:t>
            </a:r>
            <a:r>
              <a:rPr lang="en-US" sz="4000" dirty="0" smtClean="0"/>
              <a:t>all of these Revolutions    </a:t>
            </a:r>
          </a:p>
          <a:p>
            <a:pPr marL="1179576" indent="-1143000" algn="ctr">
              <a:lnSpc>
                <a:spcPct val="120000"/>
              </a:lnSpc>
              <a:buNone/>
            </a:pPr>
            <a:r>
              <a:rPr lang="en-US" sz="2800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800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Can’t we all just get along</a:t>
            </a:r>
            <a:r>
              <a:rPr lang="en-US" sz="2800" i="1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</a:t>
            </a:r>
          </a:p>
          <a:p>
            <a:pPr marL="1179576" indent="-1143000" algn="ctr">
              <a:lnSpc>
                <a:spcPct val="120000"/>
              </a:lnSpc>
              <a:buNone/>
            </a:pPr>
            <a:r>
              <a:rPr lang="en-US" sz="2800" spc="600" dirty="0" smtClean="0"/>
              <a:t> </a:t>
            </a:r>
            <a:r>
              <a:rPr lang="en-US" sz="2800" spc="600" dirty="0" smtClean="0"/>
              <a:t>Rodney King </a:t>
            </a:r>
            <a:br>
              <a:rPr lang="en-US" sz="2800" spc="600" dirty="0" smtClean="0"/>
            </a:br>
            <a:endParaRPr lang="en-US" spc="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On a separate sheet of paper write your name, today’s date and class period. Answer the questions on the same sheet. </a:t>
            </a:r>
            <a:r>
              <a:rPr lang="en-US" dirty="0" smtClean="0">
                <a:solidFill>
                  <a:schemeClr val="bg1"/>
                </a:solidFill>
              </a:rPr>
              <a:t>DO NOT </a:t>
            </a:r>
            <a:r>
              <a:rPr lang="en-US" dirty="0" smtClean="0"/>
              <a:t>write out the questions </a:t>
            </a:r>
            <a:r>
              <a:rPr lang="en-US" dirty="0" smtClean="0">
                <a:solidFill>
                  <a:schemeClr val="bg1"/>
                </a:solidFill>
              </a:rPr>
              <a:t>ONLY WRITE THE ANSWERS. ANSWER USING COMPLETE SENTENCES. DO NOT RE-WRITE THE QUESTIONS.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 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0" y="381000"/>
            <a:ext cx="9372600" cy="67818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did Jean-Jacques Rousseau mean when he wrote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, “Man is born free, and everywhere he is in chains.”</a:t>
            </a:r>
          </a:p>
          <a:p>
            <a:pPr>
              <a:lnSpc>
                <a:spcPct val="12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By using what mental thing did some thinkers believe every type of   problem could be solved?</a:t>
            </a:r>
          </a:p>
          <a:p>
            <a:pPr>
              <a:lnSpc>
                <a:spcPct val="120000"/>
              </a:lnSpc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is Natural Law? </a:t>
            </a:r>
          </a:p>
          <a:p>
            <a:pPr>
              <a:lnSpc>
                <a:spcPct val="12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The Scientific Revolution used the ideas of science to explain things such as magnetism and gravity. What type of revolution was the Enlightenment?</a:t>
            </a:r>
          </a:p>
          <a:p>
            <a:pPr>
              <a:lnSpc>
                <a:spcPct val="120000"/>
              </a:lnSpc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5. </a:t>
            </a: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Reason, the way we are talking about it now, is defined as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: the capacity for rational thought.</a:t>
            </a: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That being said what convinced educated Europeans to accept the power of reason?</a:t>
            </a:r>
          </a:p>
          <a:p>
            <a:pPr marL="1179576" indent="-1143000">
              <a:lnSpc>
                <a:spcPct val="12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What type of government did Thomas Hobbes believe was needed during the 1700’s?</a:t>
            </a:r>
          </a:p>
          <a:p>
            <a:pPr marL="0" indent="-1143000">
              <a:lnSpc>
                <a:spcPct val="120000"/>
              </a:lnSpc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7. </a:t>
            </a: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</a:t>
            </a: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was a social </a:t>
            </a: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contract?</a:t>
            </a:r>
          </a:p>
          <a:p>
            <a:pPr marL="0" indent="-1143000">
              <a:lnSpc>
                <a:spcPct val="12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8. 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What are natural rights?</a:t>
            </a:r>
          </a:p>
          <a:p>
            <a:pPr marL="0" indent="-1143000">
              <a:lnSpc>
                <a:spcPct val="120000"/>
              </a:lnSpc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Why did Thomas Hobbes think people entered into social contracts?</a:t>
            </a:r>
          </a:p>
          <a:p>
            <a:pPr marL="0" indent="-1143000">
              <a:lnSpc>
                <a:spcPct val="12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Why did John Locke think people formed governments?</a:t>
            </a:r>
          </a:p>
          <a:p>
            <a:pPr marL="0" indent="-1143000">
              <a:lnSpc>
                <a:spcPct val="120000"/>
              </a:lnSpc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11.  </a:t>
            </a: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According to John Locke (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do you remember him from LOST</a:t>
            </a: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 what was the best type of government?</a:t>
            </a:r>
          </a:p>
          <a:p>
            <a:pPr marL="0" indent="-1143000">
              <a:lnSpc>
                <a:spcPct val="12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12.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If a government failed in fulfilling its obligations or violates peoples natural rights what did John Locke believe the people had the right to do?</a:t>
            </a:r>
          </a:p>
          <a:p>
            <a:pPr marL="0" indent="-1143000">
              <a:lnSpc>
                <a:spcPct val="120000"/>
              </a:lnSpc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13. </a:t>
            </a: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 wrote the book Leviathan?</a:t>
            </a:r>
          </a:p>
          <a:p>
            <a:pPr marL="0" indent="-1143000">
              <a:lnSpc>
                <a:spcPct val="12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14.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Who wrote the book Two Treatises of Government?</a:t>
            </a:r>
          </a:p>
          <a:p>
            <a:pPr marL="0" indent="-1143000">
              <a:lnSpc>
                <a:spcPct val="120000"/>
              </a:lnSpc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15. </a:t>
            </a: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Which one of the men that you just read about had similar ideas about people as Niccolo Machiavelli?</a:t>
            </a:r>
          </a:p>
          <a:p>
            <a:pPr marL="0" indent="-1143000">
              <a:lnSpc>
                <a:spcPct val="120000"/>
              </a:lnSpc>
              <a:buNone/>
            </a:pPr>
            <a:r>
              <a:rPr lang="en-US" sz="6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16. </a:t>
            </a: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Do you agree with Hobbes or Locke? Tell me why, I really want to know. This one is worth 5 points so     don’t write a skimpy answer</a:t>
            </a: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None/>
            </a:pPr>
            <a:endParaRPr lang="en-US" sz="6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62000" y="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Read pages 544 and 545 and answer the following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74</TotalTime>
  <Words>375</Words>
  <Application>Microsoft Office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Technic</vt:lpstr>
      <vt:lpstr>                                                                                                        </vt:lpstr>
      <vt:lpstr>Slide 2</vt:lpstr>
      <vt:lpstr>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Why, Why, Why all of these Revolutions                                                                                                                 “Can’t we all just get along” Rodney King</dc:title>
  <dc:creator>Terry</dc:creator>
  <cp:lastModifiedBy>Terry</cp:lastModifiedBy>
  <cp:revision>8</cp:revision>
  <dcterms:created xsi:type="dcterms:W3CDTF">2011-02-27T21:13:25Z</dcterms:created>
  <dcterms:modified xsi:type="dcterms:W3CDTF">2011-02-27T22:27:58Z</dcterms:modified>
</cp:coreProperties>
</file>