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CCA24-6290-433D-BF47-456795A7960A}" type="datetimeFigureOut">
              <a:rPr lang="en-US" smtClean="0"/>
              <a:t>3/21/2011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C2DFB-3E73-4594-A5AF-6D042BFD2CA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EC2DFB-3E73-4594-A5AF-6D042BFD2CAA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2BCF-E6BD-499F-99C1-38018AD0D05C}" type="datetimeFigureOut">
              <a:rPr lang="en-US" smtClean="0"/>
              <a:t>3/21/2011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55DA-A5C1-4CA7-80B3-8E0A2CBC3C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2BCF-E6BD-499F-99C1-38018AD0D05C}" type="datetimeFigureOut">
              <a:rPr lang="en-US" smtClean="0"/>
              <a:t>3/21/2011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55DA-A5C1-4CA7-80B3-8E0A2CBC3C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2BCF-E6BD-499F-99C1-38018AD0D05C}" type="datetimeFigureOut">
              <a:rPr lang="en-US" smtClean="0"/>
              <a:t>3/21/2011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55DA-A5C1-4CA7-80B3-8E0A2CBC3C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2BCF-E6BD-499F-99C1-38018AD0D05C}" type="datetimeFigureOut">
              <a:rPr lang="en-US" smtClean="0"/>
              <a:t>3/21/2011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55DA-A5C1-4CA7-80B3-8E0A2CBC3C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2BCF-E6BD-499F-99C1-38018AD0D05C}" type="datetimeFigureOut">
              <a:rPr lang="en-US" smtClean="0"/>
              <a:t>3/21/2011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55DA-A5C1-4CA7-80B3-8E0A2CBC3C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2BCF-E6BD-499F-99C1-38018AD0D05C}" type="datetimeFigureOut">
              <a:rPr lang="en-US" smtClean="0"/>
              <a:t>3/21/2011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55DA-A5C1-4CA7-80B3-8E0A2CBC3C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2BCF-E6BD-499F-99C1-38018AD0D05C}" type="datetimeFigureOut">
              <a:rPr lang="en-US" smtClean="0"/>
              <a:t>3/21/2011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55DA-A5C1-4CA7-80B3-8E0A2CBC3C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2BCF-E6BD-499F-99C1-38018AD0D05C}" type="datetimeFigureOut">
              <a:rPr lang="en-US" smtClean="0"/>
              <a:t>3/21/2011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55DA-A5C1-4CA7-80B3-8E0A2CBC3C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2BCF-E6BD-499F-99C1-38018AD0D05C}" type="datetimeFigureOut">
              <a:rPr lang="en-US" smtClean="0"/>
              <a:t>3/21/2011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55DA-A5C1-4CA7-80B3-8E0A2CBC3C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2BCF-E6BD-499F-99C1-38018AD0D05C}" type="datetimeFigureOut">
              <a:rPr lang="en-US" smtClean="0"/>
              <a:t>3/21/2011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55DA-A5C1-4CA7-80B3-8E0A2CBC3C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2BCF-E6BD-499F-99C1-38018AD0D05C}" type="datetimeFigureOut">
              <a:rPr lang="en-US" smtClean="0"/>
              <a:t>3/21/2011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855DA-A5C1-4CA7-80B3-8E0A2CBC3C9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C2BCF-E6BD-499F-99C1-38018AD0D05C}" type="datetimeFigureOut">
              <a:rPr lang="en-US" smtClean="0"/>
              <a:t>3/21/2011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855DA-A5C1-4CA7-80B3-8E0A2CBC3C9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Industrial Revolution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19 pages 606-627</a:t>
            </a:r>
          </a:p>
          <a:p>
            <a:r>
              <a:rPr lang="en-US" dirty="0" smtClean="0"/>
              <a:t>The Industrial Revolution will be called the I.R. on the following slides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Where did the I. R. start?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was the I.R. different from other revolutions?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During the I.R. there was a shift in production from what to what?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According to the graph on page 609 which century had the highest percentage of land enclosures?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Which group led the way in the new agricultural revolution?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How did this group renew the soil?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Define the following words; enclosure, smelt, capital, enterprise, entrepreneur, putting-out system, turnpikes, urbanization, tenement, utilitarianism, socialism, means of production, communism, proletariat and social democracy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610600" y="228600"/>
            <a:ext cx="76200" cy="76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514350" indent="-514350">
              <a:buNone/>
            </a:pPr>
            <a:r>
              <a:rPr lang="en-US" dirty="0" smtClean="0">
                <a:solidFill>
                  <a:schemeClr val="bg1"/>
                </a:solidFill>
              </a:rPr>
              <a:t>8. Describe what each of the following men contributed to the I.R. and how their contribution helped: Lord Charles Townsend, </a:t>
            </a:r>
            <a:r>
              <a:rPr lang="en-US" dirty="0" smtClean="0">
                <a:solidFill>
                  <a:schemeClr val="bg1"/>
                </a:solidFill>
              </a:rPr>
              <a:t>Jethro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Tull</a:t>
            </a:r>
            <a:r>
              <a:rPr lang="en-US" dirty="0" smtClean="0">
                <a:solidFill>
                  <a:schemeClr val="bg1"/>
                </a:solidFill>
              </a:rPr>
              <a:t>, Thomas </a:t>
            </a:r>
            <a:r>
              <a:rPr lang="en-US" dirty="0" smtClean="0">
                <a:solidFill>
                  <a:schemeClr val="bg1"/>
                </a:solidFill>
              </a:rPr>
              <a:t>Newcomen</a:t>
            </a:r>
            <a:r>
              <a:rPr lang="en-US" dirty="0" smtClean="0">
                <a:solidFill>
                  <a:schemeClr val="bg1"/>
                </a:solidFill>
              </a:rPr>
              <a:t>, James Watt, Abraham Darby, </a:t>
            </a:r>
            <a:r>
              <a:rPr lang="en-US" dirty="0" smtClean="0">
                <a:solidFill>
                  <a:schemeClr val="bg1"/>
                </a:solidFill>
              </a:rPr>
              <a:t>Abraham Darby III, John Kay, Richard Arkwright, George Stephenson, John Wesley, Thomas Malthus, Adam Smith, David Ricardo, Jeremy Bentham, Robert Owen, Karl Marx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198</Words>
  <Application>Microsoft Office PowerPoint</Application>
  <PresentationFormat>On-screen Show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The Industrial Revolution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Industrial Revolution</dc:title>
  <dc:creator>Terry</dc:creator>
  <cp:lastModifiedBy>Terry</cp:lastModifiedBy>
  <cp:revision>25</cp:revision>
  <dcterms:created xsi:type="dcterms:W3CDTF">2011-03-21T21:55:30Z</dcterms:created>
  <dcterms:modified xsi:type="dcterms:W3CDTF">2011-03-22T02:04:14Z</dcterms:modified>
</cp:coreProperties>
</file>